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97" r:id="rId2"/>
  </p:sldIdLst>
  <p:sldSz cx="13716000" cy="8686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DF5327"/>
    <a:srgbClr val="E41A1C"/>
    <a:srgbClr val="929292"/>
    <a:srgbClr val="984E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5"/>
    <p:restoredTop sz="94027"/>
  </p:normalViewPr>
  <p:slideViewPr>
    <p:cSldViewPr snapToGrid="0" showGuides="1">
      <p:cViewPr varScale="1">
        <p:scale>
          <a:sx n="87" d="100"/>
          <a:sy n="87" d="100"/>
        </p:scale>
        <p:origin x="1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EB425-0E8E-0545-B121-6D679B1A4488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1143000"/>
            <a:ext cx="4873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3CEF6-E62B-954A-B86F-4D0637931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4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3CEF6-E62B-954A-B86F-4D06379311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84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0" y="1421660"/>
            <a:ext cx="10287000" cy="3024293"/>
          </a:xfrm>
        </p:spPr>
        <p:txBody>
          <a:bodyPr anchor="b"/>
          <a:lstStyle>
            <a:lvl1pPr algn="ctr">
              <a:defRPr sz="67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4562581"/>
            <a:ext cx="10287000" cy="2097299"/>
          </a:xfrm>
        </p:spPr>
        <p:txBody>
          <a:bodyPr/>
          <a:lstStyle>
            <a:lvl1pPr marL="0" indent="0" algn="ctr">
              <a:buNone/>
              <a:defRPr sz="2700"/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4821A-07CF-1948-A337-32FB7FF5C3C8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262-2670-6340-AFC7-A1522DC9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87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4821A-07CF-1948-A337-32FB7FF5C3C8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262-2670-6340-AFC7-A1522DC9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3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2" y="462492"/>
            <a:ext cx="2957513" cy="73616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462492"/>
            <a:ext cx="8701088" cy="73616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4821A-07CF-1948-A337-32FB7FF5C3C8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262-2670-6340-AFC7-A1522DC9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89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4821A-07CF-1948-A337-32FB7FF5C3C8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262-2670-6340-AFC7-A1522DC9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10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1" y="2165669"/>
            <a:ext cx="11830050" cy="3613467"/>
          </a:xfrm>
        </p:spPr>
        <p:txBody>
          <a:bodyPr anchor="b"/>
          <a:lstStyle>
            <a:lvl1pPr>
              <a:defRPr sz="67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1" y="5813320"/>
            <a:ext cx="11830050" cy="1900237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1pPr>
            <a:lvl2pPr marL="514350" indent="0">
              <a:buNone/>
              <a:defRPr sz="2250">
                <a:solidFill>
                  <a:schemeClr val="tx1">
                    <a:tint val="82000"/>
                  </a:schemeClr>
                </a:solidFill>
              </a:defRPr>
            </a:lvl2pPr>
            <a:lvl3pPr marL="1028700" indent="0">
              <a:buNone/>
              <a:defRPr sz="2025">
                <a:solidFill>
                  <a:schemeClr val="tx1">
                    <a:tint val="82000"/>
                  </a:schemeClr>
                </a:solidFill>
              </a:defRPr>
            </a:lvl3pPr>
            <a:lvl4pPr marL="154305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4pPr>
            <a:lvl5pPr marL="2057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5pPr>
            <a:lvl6pPr marL="257175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6pPr>
            <a:lvl7pPr marL="30861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7pPr>
            <a:lvl8pPr marL="360045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8pPr>
            <a:lvl9pPr marL="41148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4821A-07CF-1948-A337-32FB7FF5C3C8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262-2670-6340-AFC7-A1522DC9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82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312458"/>
            <a:ext cx="5829300" cy="55116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2312458"/>
            <a:ext cx="5829300" cy="55116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4821A-07CF-1948-A337-32FB7FF5C3C8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262-2670-6340-AFC7-A1522DC9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9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1" y="462493"/>
            <a:ext cx="11830050" cy="16790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2" y="2129473"/>
            <a:ext cx="5802510" cy="104362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2" y="3173095"/>
            <a:ext cx="5802510" cy="46671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5" y="2129473"/>
            <a:ext cx="5831087" cy="104362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5" y="3173095"/>
            <a:ext cx="5831087" cy="46671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4821A-07CF-1948-A337-32FB7FF5C3C8}" type="datetimeFigureOut">
              <a:rPr lang="en-US" smtClean="0"/>
              <a:t>12/4/25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262-2670-6340-AFC7-A1522DC9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0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4821A-07CF-1948-A337-32FB7FF5C3C8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262-2670-6340-AFC7-A1522DC9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69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4821A-07CF-1948-A337-32FB7FF5C3C8}" type="datetimeFigureOut">
              <a:rPr lang="en-US" smtClean="0"/>
              <a:t>12/4/25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262-2670-6340-AFC7-A1522DC9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41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579120"/>
            <a:ext cx="4423767" cy="202692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6" y="1250739"/>
            <a:ext cx="6943725" cy="6173258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2606040"/>
            <a:ext cx="4423767" cy="4828011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4821A-07CF-1948-A337-32FB7FF5C3C8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262-2670-6340-AFC7-A1522DC9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27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579120"/>
            <a:ext cx="4423767" cy="202692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6" y="1250739"/>
            <a:ext cx="6943725" cy="6173258"/>
          </a:xfrm>
        </p:spPr>
        <p:txBody>
          <a:bodyPr anchor="t"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2606040"/>
            <a:ext cx="4423767" cy="4828011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4821A-07CF-1948-A337-32FB7FF5C3C8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262-2670-6340-AFC7-A1522DC9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86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462493"/>
            <a:ext cx="11830050" cy="1679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2312458"/>
            <a:ext cx="11830050" cy="551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8051377"/>
            <a:ext cx="3086100" cy="462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14821A-07CF-1948-A337-32FB7FF5C3C8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8051377"/>
            <a:ext cx="4629150" cy="462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8051377"/>
            <a:ext cx="3086100" cy="462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77D262-2670-6340-AFC7-A1522DC96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28700" rtl="0" eaLnBrk="1" latinLnBrk="0" hangingPunct="1">
        <a:lnSpc>
          <a:spcPct val="90000"/>
        </a:lnSpc>
        <a:spcBef>
          <a:spcPct val="0"/>
        </a:spcBef>
        <a:buNone/>
        <a:defRPr sz="4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1028700" rtl="0" eaLnBrk="1" latinLnBrk="0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1pPr>
      <a:lvl2pPr marL="7715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0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8" Type="http://schemas.openxmlformats.org/officeDocument/2006/relationships/image" Target="../media/image57.png"/><Relationship Id="rId26" Type="http://schemas.openxmlformats.org/officeDocument/2006/relationships/image" Target="../media/image13.png"/><Relationship Id="rId3" Type="http://schemas.openxmlformats.org/officeDocument/2006/relationships/image" Target="../media/image1.png"/><Relationship Id="rId21" Type="http://schemas.openxmlformats.org/officeDocument/2006/relationships/image" Target="../media/image60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5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20" Type="http://schemas.openxmlformats.org/officeDocument/2006/relationships/image" Target="../media/image59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12.svg"/><Relationship Id="rId5" Type="http://schemas.openxmlformats.org/officeDocument/2006/relationships/image" Target="../media/image3.png"/><Relationship Id="rId23" Type="http://schemas.openxmlformats.org/officeDocument/2006/relationships/image" Target="../media/image11.png"/><Relationship Id="rId28" Type="http://schemas.openxmlformats.org/officeDocument/2006/relationships/image" Target="../media/image56.png"/><Relationship Id="rId10" Type="http://schemas.openxmlformats.org/officeDocument/2006/relationships/image" Target="../media/image8.png"/><Relationship Id="rId19" Type="http://schemas.openxmlformats.org/officeDocument/2006/relationships/image" Target="../media/image5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2" Type="http://schemas.openxmlformats.org/officeDocument/2006/relationships/image" Target="../media/image61.png"/><Relationship Id="rId27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A0CB4-85C7-37DA-446B-15C6ABA57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ff-page Connector 1">
            <a:extLst>
              <a:ext uri="{FF2B5EF4-FFF2-40B4-BE49-F238E27FC236}">
                <a16:creationId xmlns:a16="http://schemas.microsoft.com/office/drawing/2014/main" id="{BCC7D331-9F7B-5C52-24BA-1DFAC81B4879}"/>
              </a:ext>
            </a:extLst>
          </p:cNvPr>
          <p:cNvSpPr/>
          <p:nvPr/>
        </p:nvSpPr>
        <p:spPr>
          <a:xfrm rot="5400000">
            <a:off x="8549386" y="32018"/>
            <a:ext cx="1097280" cy="2423676"/>
          </a:xfrm>
          <a:prstGeom prst="flowChartOffpage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ff-page Connector 2">
            <a:extLst>
              <a:ext uri="{FF2B5EF4-FFF2-40B4-BE49-F238E27FC236}">
                <a16:creationId xmlns:a16="http://schemas.microsoft.com/office/drawing/2014/main" id="{A320DF86-D212-4D9B-BDC9-CDB624F5EB04}"/>
              </a:ext>
            </a:extLst>
          </p:cNvPr>
          <p:cNvSpPr/>
          <p:nvPr/>
        </p:nvSpPr>
        <p:spPr>
          <a:xfrm rot="5400000">
            <a:off x="11292235" y="425281"/>
            <a:ext cx="1992225" cy="2705403"/>
          </a:xfrm>
          <a:prstGeom prst="flowChartOffpage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ff-page Connector 3">
            <a:extLst>
              <a:ext uri="{FF2B5EF4-FFF2-40B4-BE49-F238E27FC236}">
                <a16:creationId xmlns:a16="http://schemas.microsoft.com/office/drawing/2014/main" id="{77761D9E-FD96-15C8-89A7-E9F6C099063D}"/>
              </a:ext>
            </a:extLst>
          </p:cNvPr>
          <p:cNvSpPr/>
          <p:nvPr/>
        </p:nvSpPr>
        <p:spPr>
          <a:xfrm rot="5400000">
            <a:off x="10670029" y="-848833"/>
            <a:ext cx="1897876" cy="4029160"/>
          </a:xfrm>
          <a:prstGeom prst="flowChartOffpageConnector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1EDA493-CFC7-88D2-A35B-04B3EDD32879}"/>
              </a:ext>
            </a:extLst>
          </p:cNvPr>
          <p:cNvSpPr/>
          <p:nvPr/>
        </p:nvSpPr>
        <p:spPr>
          <a:xfrm>
            <a:off x="8153619" y="907209"/>
            <a:ext cx="560095" cy="589878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EC50F-5147-1CA7-D8E4-855FCF602D01}"/>
              </a:ext>
            </a:extLst>
          </p:cNvPr>
          <p:cNvSpPr txBox="1"/>
          <p:nvPr/>
        </p:nvSpPr>
        <p:spPr>
          <a:xfrm>
            <a:off x="8244377" y="1017482"/>
            <a:ext cx="82413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n-US" spc="300" dirty="0" err="1"/>
              <a:t>yMW</a:t>
            </a:r>
            <a:endParaRPr lang="en-US" spc="3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963F2-E500-0616-59FE-CBB9A2E1057E}"/>
              </a:ext>
            </a:extLst>
          </p:cNvPr>
          <p:cNvSpPr txBox="1"/>
          <p:nvPr/>
        </p:nvSpPr>
        <p:spPr>
          <a:xfrm>
            <a:off x="12721699" y="502458"/>
            <a:ext cx="85707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pc="300" dirty="0" err="1"/>
              <a:t>yMM</a:t>
            </a:r>
            <a:endParaRPr lang="en-US" spc="3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2AA848-6977-B0DA-7B67-B8B95554A775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9068508" y="1202148"/>
            <a:ext cx="654302" cy="17898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CCF6F4-5F0A-CE60-2700-46ECCBCCE660}"/>
              </a:ext>
            </a:extLst>
          </p:cNvPr>
          <p:cNvSpPr txBox="1"/>
          <p:nvPr/>
        </p:nvSpPr>
        <p:spPr>
          <a:xfrm>
            <a:off x="9722810" y="1035380"/>
            <a:ext cx="739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cut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4C6260-69F5-B096-8501-BAF26C1F19F8}"/>
              </a:ext>
            </a:extLst>
          </p:cNvPr>
          <p:cNvSpPr txBox="1"/>
          <p:nvPr/>
        </p:nvSpPr>
        <p:spPr>
          <a:xfrm>
            <a:off x="11286028" y="514210"/>
            <a:ext cx="73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HDR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6E4D99-D12F-A565-FF29-53A1869DFB70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10462622" y="698876"/>
            <a:ext cx="823406" cy="52117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8D6AD4-C3F1-7108-CA4B-B155F0E4D77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10462622" y="1220046"/>
            <a:ext cx="823406" cy="564556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BF213A-7C59-91EB-6E19-E6A3483AB2C2}"/>
              </a:ext>
            </a:extLst>
          </p:cNvPr>
          <p:cNvSpPr txBox="1"/>
          <p:nvPr/>
        </p:nvSpPr>
        <p:spPr>
          <a:xfrm>
            <a:off x="11286028" y="1599936"/>
            <a:ext cx="80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NHEJ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432BA8-B591-A25A-9985-F2AC726129EE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12025841" y="687124"/>
            <a:ext cx="695858" cy="11752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163C12-494A-82F4-C62A-9CDC6CD6A164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12086250" y="1328963"/>
            <a:ext cx="635449" cy="455639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803E4A-2C87-2B7E-70EA-3DB84304D118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12086250" y="1784602"/>
            <a:ext cx="635449" cy="53739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032416-9965-3F3B-B68E-13CB0125B32E}"/>
              </a:ext>
            </a:extLst>
          </p:cNvPr>
          <p:cNvSpPr txBox="1"/>
          <p:nvPr/>
        </p:nvSpPr>
        <p:spPr>
          <a:xfrm>
            <a:off x="12721699" y="1144297"/>
            <a:ext cx="77916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pc="300" dirty="0" err="1"/>
              <a:t>yME</a:t>
            </a:r>
            <a:endParaRPr lang="en-US" spc="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6EFB0-61AE-878D-4F5C-667090CC7AD6}"/>
              </a:ext>
            </a:extLst>
          </p:cNvPr>
          <p:cNvSpPr txBox="1"/>
          <p:nvPr/>
        </p:nvSpPr>
        <p:spPr>
          <a:xfrm>
            <a:off x="12721699" y="2137331"/>
            <a:ext cx="77916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pc="300" dirty="0" err="1"/>
              <a:t>yMV</a:t>
            </a:r>
            <a:endParaRPr lang="en-US" spc="3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933946-F27D-A55B-B4AC-0B6547928AF2}"/>
              </a:ext>
            </a:extLst>
          </p:cNvPr>
          <p:cNvCxnSpPr>
            <a:cxnSpLocks/>
          </p:cNvCxnSpPr>
          <p:nvPr/>
        </p:nvCxnSpPr>
        <p:spPr>
          <a:xfrm rot="2700000">
            <a:off x="8672259" y="1053693"/>
            <a:ext cx="27486" cy="0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5859233-A028-98EB-5BE2-2F63CF482421}"/>
                  </a:ext>
                </a:extLst>
              </p:cNvPr>
              <p:cNvSpPr txBox="1"/>
              <p:nvPr/>
            </p:nvSpPr>
            <p:spPr>
              <a:xfrm>
                <a:off x="10720782" y="1183595"/>
                <a:ext cx="524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5859233-A028-98EB-5BE2-2F63CF482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782" y="1183595"/>
                <a:ext cx="524650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927996-27B4-AA89-78A8-CE902CA837D0}"/>
                  </a:ext>
                </a:extLst>
              </p:cNvPr>
              <p:cNvSpPr txBox="1"/>
              <p:nvPr/>
            </p:nvSpPr>
            <p:spPr>
              <a:xfrm>
                <a:off x="7457516" y="781869"/>
                <a:ext cx="763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927996-27B4-AA89-78A8-CE902CA83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516" y="781869"/>
                <a:ext cx="76390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4D7843-0206-8D28-BE56-42E914E0943A}"/>
                  </a:ext>
                </a:extLst>
              </p:cNvPr>
              <p:cNvSpPr txBox="1"/>
              <p:nvPr/>
            </p:nvSpPr>
            <p:spPr>
              <a:xfrm>
                <a:off x="8988888" y="872099"/>
                <a:ext cx="763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4D7843-0206-8D28-BE56-42E914E09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888" y="872099"/>
                <a:ext cx="76390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696049-9247-EA1F-8F66-B95EEF924D48}"/>
                  </a:ext>
                </a:extLst>
              </p:cNvPr>
              <p:cNvSpPr txBox="1"/>
              <p:nvPr/>
            </p:nvSpPr>
            <p:spPr>
              <a:xfrm>
                <a:off x="10286502" y="597203"/>
                <a:ext cx="727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696049-9247-EA1F-8F66-B95EEF924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502" y="597203"/>
                <a:ext cx="72764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DC58123-D6F3-7804-B884-20F03D0C8093}"/>
                  </a:ext>
                </a:extLst>
              </p:cNvPr>
              <p:cNvSpPr txBox="1"/>
              <p:nvPr/>
            </p:nvSpPr>
            <p:spPr>
              <a:xfrm>
                <a:off x="11871697" y="1107718"/>
                <a:ext cx="727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DC58123-D6F3-7804-B884-20F03D0C8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1697" y="1107718"/>
                <a:ext cx="727649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20C756-3396-BC44-F5B4-CCB8EB8F4043}"/>
                  </a:ext>
                </a:extLst>
              </p:cNvPr>
              <p:cNvSpPr txBox="1"/>
              <p:nvPr/>
            </p:nvSpPr>
            <p:spPr>
              <a:xfrm>
                <a:off x="11918725" y="1942466"/>
                <a:ext cx="727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20C756-3396-BC44-F5B4-CCB8EB8F4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8725" y="1942466"/>
                <a:ext cx="727649" cy="369332"/>
              </a:xfrm>
              <a:prstGeom prst="rect">
                <a:avLst/>
              </a:prstGeom>
              <a:blipFill>
                <a:blip r:embed="rId8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8" name="Picture 207" descr="A black and white image of a mouse&#10;&#10;AI-generated content may be incorrect.">
            <a:extLst>
              <a:ext uri="{FF2B5EF4-FFF2-40B4-BE49-F238E27FC236}">
                <a16:creationId xmlns:a16="http://schemas.microsoft.com/office/drawing/2014/main" id="{304D2D06-BFE1-38E8-6AE6-B696B7A8115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9678" r="4545"/>
          <a:stretch>
            <a:fillRect/>
          </a:stretch>
        </p:blipFill>
        <p:spPr>
          <a:xfrm>
            <a:off x="2337852" y="4656645"/>
            <a:ext cx="2336695" cy="1816120"/>
          </a:xfrm>
          <a:prstGeom prst="rect">
            <a:avLst/>
          </a:prstGeom>
        </p:spPr>
      </p:pic>
      <p:pic>
        <p:nvPicPr>
          <p:cNvPr id="214" name="Picture 213" descr="A white mouse with a black nose&#10;&#10;AI-generated content may be incorrect.">
            <a:extLst>
              <a:ext uri="{FF2B5EF4-FFF2-40B4-BE49-F238E27FC236}">
                <a16:creationId xmlns:a16="http://schemas.microsoft.com/office/drawing/2014/main" id="{511F3CFE-434F-F783-A2E3-4C2A1B4E9B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4769" r="19509"/>
          <a:stretch>
            <a:fillRect/>
          </a:stretch>
        </p:blipFill>
        <p:spPr>
          <a:xfrm>
            <a:off x="70056" y="2780144"/>
            <a:ext cx="1345152" cy="1364477"/>
          </a:xfrm>
          <a:prstGeom prst="rect">
            <a:avLst/>
          </a:prstGeom>
        </p:spPr>
      </p:pic>
      <p:pic>
        <p:nvPicPr>
          <p:cNvPr id="220" name="Picture 219" descr="A group of white mice on a black background&#10;&#10;AI-generated content may be incorrect.">
            <a:extLst>
              <a:ext uri="{FF2B5EF4-FFF2-40B4-BE49-F238E27FC236}">
                <a16:creationId xmlns:a16="http://schemas.microsoft.com/office/drawing/2014/main" id="{9DEB2127-4B53-9720-C283-1B5DF9E85A6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8110"/>
          <a:stretch>
            <a:fillRect/>
          </a:stretch>
        </p:blipFill>
        <p:spPr>
          <a:xfrm>
            <a:off x="2267935" y="459146"/>
            <a:ext cx="2476526" cy="1517126"/>
          </a:xfrm>
          <a:prstGeom prst="rect">
            <a:avLst/>
          </a:prstGeom>
        </p:spPr>
      </p:pic>
      <p:cxnSp>
        <p:nvCxnSpPr>
          <p:cNvPr id="227" name="Curved Connector 226">
            <a:extLst>
              <a:ext uri="{FF2B5EF4-FFF2-40B4-BE49-F238E27FC236}">
                <a16:creationId xmlns:a16="http://schemas.microsoft.com/office/drawing/2014/main" id="{0ADCDDDC-9B1B-8933-8CEA-EF8CE735472E}"/>
              </a:ext>
            </a:extLst>
          </p:cNvPr>
          <p:cNvCxnSpPr>
            <a:cxnSpLocks/>
            <a:stCxn id="214" idx="2"/>
            <a:endCxn id="208" idx="1"/>
          </p:cNvCxnSpPr>
          <p:nvPr/>
        </p:nvCxnSpPr>
        <p:spPr>
          <a:xfrm rot="16200000" flipH="1">
            <a:off x="830200" y="4057053"/>
            <a:ext cx="1420084" cy="1595220"/>
          </a:xfrm>
          <a:prstGeom prst="curvedConnector2">
            <a:avLst/>
          </a:prstGeom>
          <a:ln w="28575" cap="rnd">
            <a:solidFill>
              <a:schemeClr val="tx1"/>
            </a:solidFill>
            <a:round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Curved Connector 229">
            <a:extLst>
              <a:ext uri="{FF2B5EF4-FFF2-40B4-BE49-F238E27FC236}">
                <a16:creationId xmlns:a16="http://schemas.microsoft.com/office/drawing/2014/main" id="{6409E0FB-1093-5B68-44A3-42379892C0D6}"/>
              </a:ext>
            </a:extLst>
          </p:cNvPr>
          <p:cNvCxnSpPr>
            <a:cxnSpLocks/>
            <a:stCxn id="208" idx="3"/>
            <a:endCxn id="216" idx="2"/>
          </p:cNvCxnSpPr>
          <p:nvPr/>
        </p:nvCxnSpPr>
        <p:spPr>
          <a:xfrm flipV="1">
            <a:off x="4674547" y="4385940"/>
            <a:ext cx="1634491" cy="1178765"/>
          </a:xfrm>
          <a:prstGeom prst="curvedConnector2">
            <a:avLst/>
          </a:prstGeom>
          <a:ln w="28575" cap="rnd">
            <a:solidFill>
              <a:schemeClr val="tx1"/>
            </a:solidFill>
            <a:round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Curved Connector 232">
            <a:extLst>
              <a:ext uri="{FF2B5EF4-FFF2-40B4-BE49-F238E27FC236}">
                <a16:creationId xmlns:a16="http://schemas.microsoft.com/office/drawing/2014/main" id="{BCED36F3-8D21-889E-9F97-C524782A44CD}"/>
              </a:ext>
            </a:extLst>
          </p:cNvPr>
          <p:cNvCxnSpPr>
            <a:cxnSpLocks/>
            <a:stCxn id="216" idx="0"/>
            <a:endCxn id="220" idx="3"/>
          </p:cNvCxnSpPr>
          <p:nvPr/>
        </p:nvCxnSpPr>
        <p:spPr>
          <a:xfrm rot="16200000" flipV="1">
            <a:off x="4850695" y="1111476"/>
            <a:ext cx="1352111" cy="1564577"/>
          </a:xfrm>
          <a:prstGeom prst="curvedConnector2">
            <a:avLst/>
          </a:prstGeom>
          <a:ln w="28575" cap="rnd">
            <a:solidFill>
              <a:schemeClr val="tx1"/>
            </a:solidFill>
            <a:round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A44A3920-F9E1-6516-5479-A4770CD8EDBB}"/>
              </a:ext>
            </a:extLst>
          </p:cNvPr>
          <p:cNvGrpSpPr/>
          <p:nvPr/>
        </p:nvGrpSpPr>
        <p:grpSpPr>
          <a:xfrm>
            <a:off x="5519328" y="2569820"/>
            <a:ext cx="1579420" cy="1816120"/>
            <a:chOff x="4440725" y="2503396"/>
            <a:chExt cx="1579420" cy="1816120"/>
          </a:xfrm>
        </p:grpSpPr>
        <p:pic>
          <p:nvPicPr>
            <p:cNvPr id="216" name="Picture 215" descr="A black and white image of a mouse&#10;&#10;AI-generated content may be incorrect.">
              <a:extLst>
                <a:ext uri="{FF2B5EF4-FFF2-40B4-BE49-F238E27FC236}">
                  <a16:creationId xmlns:a16="http://schemas.microsoft.com/office/drawing/2014/main" id="{B5D24226-BF02-8329-07B7-6ADCF6483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21285" r="20737"/>
            <a:stretch>
              <a:fillRect/>
            </a:stretch>
          </p:blipFill>
          <p:spPr>
            <a:xfrm>
              <a:off x="4440725" y="2503396"/>
              <a:ext cx="1579420" cy="1816120"/>
            </a:xfrm>
            <a:prstGeom prst="rect">
              <a:avLst/>
            </a:prstGeom>
          </p:spPr>
        </p:pic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9C7A3728-FE91-AB88-6980-23C61D6464FA}"/>
                </a:ext>
              </a:extLst>
            </p:cNvPr>
            <p:cNvSpPr/>
            <p:nvPr/>
          </p:nvSpPr>
          <p:spPr>
            <a:xfrm>
              <a:off x="5549933" y="3122112"/>
              <a:ext cx="192505" cy="60158"/>
            </a:xfrm>
            <a:custGeom>
              <a:avLst/>
              <a:gdLst>
                <a:gd name="csX0" fmla="*/ 192505 w 192505"/>
                <a:gd name="csY0" fmla="*/ 0 h 60158"/>
                <a:gd name="csX1" fmla="*/ 88231 w 192505"/>
                <a:gd name="csY1" fmla="*/ 18798 h 60158"/>
                <a:gd name="csX2" fmla="*/ 0 w 192505"/>
                <a:gd name="csY2" fmla="*/ 60158 h 60158"/>
                <a:gd name="csX3" fmla="*/ 0 w 192505"/>
                <a:gd name="csY3" fmla="*/ 60158 h 6015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</a:cxnLst>
              <a:rect l="l" t="t" r="r" b="b"/>
              <a:pathLst>
                <a:path w="192505" h="60158" extrusionOk="0">
                  <a:moveTo>
                    <a:pt x="192505" y="0"/>
                  </a:moveTo>
                  <a:cubicBezTo>
                    <a:pt x="149564" y="3834"/>
                    <a:pt x="116012" y="11585"/>
                    <a:pt x="88231" y="18798"/>
                  </a:cubicBezTo>
                  <a:cubicBezTo>
                    <a:pt x="56147" y="28825"/>
                    <a:pt x="0" y="60158"/>
                    <a:pt x="0" y="60158"/>
                  </a:cubicBezTo>
                  <a:lnTo>
                    <a:pt x="0" y="60158"/>
                  </a:lnTo>
                </a:path>
              </a:pathLst>
            </a:custGeom>
            <a:noFill/>
            <a:ln w="25400" cap="rnd">
              <a:round/>
              <a:extLst>
                <a:ext uri="{C807C97D-BFC1-408E-A445-0C87EB9F89A2}">
                  <ask:lineSketchStyleProps xmlns:ask="http://schemas.microsoft.com/office/drawing/2018/sketchyshapes" sd="2116632749">
                    <a:custGeom>
                      <a:avLst/>
                      <a:gdLst>
                        <a:gd name="csX0" fmla="*/ 192505 w 192505"/>
                        <a:gd name="csY0" fmla="*/ 0 h 64168"/>
                        <a:gd name="csX1" fmla="*/ 88231 w 192505"/>
                        <a:gd name="csY1" fmla="*/ 20052 h 64168"/>
                        <a:gd name="csX2" fmla="*/ 0 w 192505"/>
                        <a:gd name="csY2" fmla="*/ 64168 h 64168"/>
                        <a:gd name="csX3" fmla="*/ 0 w 192505"/>
                        <a:gd name="csY3" fmla="*/ 64168 h 64168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  <a:cxn ang="0">
                          <a:pos x="csX3" y="csY3"/>
                        </a:cxn>
                      </a:cxnLst>
                      <a:rect l="l" t="t" r="r" b="b"/>
                      <a:pathLst>
                        <a:path w="192505" h="64168">
                          <a:moveTo>
                            <a:pt x="192505" y="0"/>
                          </a:moveTo>
                          <a:cubicBezTo>
                            <a:pt x="156410" y="4678"/>
                            <a:pt x="120315" y="9357"/>
                            <a:pt x="88231" y="20052"/>
                          </a:cubicBezTo>
                          <a:cubicBezTo>
                            <a:pt x="56147" y="30747"/>
                            <a:pt x="0" y="64168"/>
                            <a:pt x="0" y="64168"/>
                          </a:cubicBezTo>
                          <a:lnTo>
                            <a:pt x="0" y="64168"/>
                          </a:ln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EEDB80AD-B557-D46C-0D2A-FBC7138DDCB2}"/>
                </a:ext>
              </a:extLst>
            </p:cNvPr>
            <p:cNvSpPr/>
            <p:nvPr/>
          </p:nvSpPr>
          <p:spPr>
            <a:xfrm>
              <a:off x="5600551" y="3156202"/>
              <a:ext cx="168442" cy="140451"/>
            </a:xfrm>
            <a:custGeom>
              <a:avLst/>
              <a:gdLst>
                <a:gd name="csX0" fmla="*/ 168442 w 168442"/>
                <a:gd name="csY0" fmla="*/ 0 h 140451"/>
                <a:gd name="csX1" fmla="*/ 52137 w 168442"/>
                <a:gd name="csY1" fmla="*/ 56849 h 140451"/>
                <a:gd name="csX2" fmla="*/ 0 w 168442"/>
                <a:gd name="csY2" fmla="*/ 140451 h 14045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</a:cxnLst>
              <a:rect l="l" t="t" r="r" b="b"/>
              <a:pathLst>
                <a:path w="168442" h="140451" extrusionOk="0">
                  <a:moveTo>
                    <a:pt x="168442" y="0"/>
                  </a:moveTo>
                  <a:cubicBezTo>
                    <a:pt x="120188" y="14167"/>
                    <a:pt x="77416" y="34489"/>
                    <a:pt x="52137" y="56849"/>
                  </a:cubicBezTo>
                  <a:cubicBezTo>
                    <a:pt x="28630" y="81220"/>
                    <a:pt x="7763" y="110490"/>
                    <a:pt x="0" y="140451"/>
                  </a:cubicBezTo>
                </a:path>
              </a:pathLst>
            </a:custGeom>
            <a:noFill/>
            <a:ln w="25400" cap="rnd">
              <a:round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sX0" fmla="*/ 168442 w 168442"/>
                        <a:gd name="csY0" fmla="*/ 0 h 168442"/>
                        <a:gd name="csX1" fmla="*/ 52137 w 168442"/>
                        <a:gd name="csY1" fmla="*/ 68179 h 168442"/>
                        <a:gd name="csX2" fmla="*/ 0 w 168442"/>
                        <a:gd name="csY2" fmla="*/ 168442 h 168442"/>
                      </a:gdLst>
                      <a:ahLst/>
                      <a:cxnLst>
                        <a:cxn ang="0">
                          <a:pos x="csX0" y="csY0"/>
                        </a:cxn>
                        <a:cxn ang="0">
                          <a:pos x="csX1" y="csY1"/>
                        </a:cxn>
                        <a:cxn ang="0">
                          <a:pos x="csX2" y="csY2"/>
                        </a:cxn>
                      </a:cxnLst>
                      <a:rect l="l" t="t" r="r" b="b"/>
                      <a:pathLst>
                        <a:path w="168442" h="168442">
                          <a:moveTo>
                            <a:pt x="168442" y="0"/>
                          </a:moveTo>
                          <a:cubicBezTo>
                            <a:pt x="124326" y="20052"/>
                            <a:pt x="80211" y="40105"/>
                            <a:pt x="52137" y="68179"/>
                          </a:cubicBezTo>
                          <a:cubicBezTo>
                            <a:pt x="24063" y="96253"/>
                            <a:pt x="12031" y="132347"/>
                            <a:pt x="0" y="168442"/>
                          </a:cubicBezTo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62C51C1C-9BC2-996E-5EB4-E47AF3C4F663}"/>
                  </a:ext>
                </a:extLst>
              </p:cNvPr>
              <p:cNvSpPr txBox="1"/>
              <p:nvPr/>
            </p:nvSpPr>
            <p:spPr>
              <a:xfrm>
                <a:off x="625860" y="295539"/>
                <a:ext cx="22297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000" b="1" dirty="0">
                    <a:solidFill>
                      <a:schemeClr val="accent3"/>
                    </a:solidFill>
                  </a:rPr>
                  <a:t>Nursing</a:t>
                </a:r>
              </a:p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𝑁𝑢𝑟𝑠</m:t>
                        </m:r>
                      </m:sub>
                    </m:sSub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=23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days</m:t>
                    </m:r>
                  </m:oMath>
                </a14:m>
                <a:r>
                  <a:rPr lang="en-US" sz="2000" i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62C51C1C-9BC2-996E-5EB4-E47AF3C4F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60" y="295539"/>
                <a:ext cx="2229793" cy="707886"/>
              </a:xfrm>
              <a:prstGeom prst="rect">
                <a:avLst/>
              </a:prstGeom>
              <a:blipFill>
                <a:blip r:embed="rId18"/>
                <a:stretch>
                  <a:fillRect t="-5263" r="-2841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8FE5BE6D-AB7F-DAE1-0529-95C33056277E}"/>
                  </a:ext>
                </a:extLst>
              </p:cNvPr>
              <p:cNvSpPr txBox="1"/>
              <p:nvPr/>
            </p:nvSpPr>
            <p:spPr>
              <a:xfrm>
                <a:off x="4116618" y="3895039"/>
                <a:ext cx="190265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</a:rPr>
                  <a:t>Gestating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𝐺𝑒𝑠𝑡</m:t>
                        </m:r>
                      </m:sub>
                    </m:sSub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=19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days</m:t>
                    </m:r>
                  </m:oMath>
                </a14:m>
                <a:r>
                  <a:rPr lang="en-US" sz="2000" i="1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8FE5BE6D-AB7F-DAE1-0529-95C33056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618" y="3895039"/>
                <a:ext cx="1902651" cy="707886"/>
              </a:xfrm>
              <a:prstGeom prst="rect">
                <a:avLst/>
              </a:prstGeom>
              <a:blipFill>
                <a:blip r:embed="rId19"/>
                <a:stretch>
                  <a:fillRect l="-3333" t="-5263" r="-133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4E6468CB-5128-F037-436B-E0CB8AD459FC}"/>
                  </a:ext>
                </a:extLst>
              </p:cNvPr>
              <p:cNvSpPr txBox="1"/>
              <p:nvPr/>
            </p:nvSpPr>
            <p:spPr>
              <a:xfrm>
                <a:off x="4172624" y="5751079"/>
                <a:ext cx="202377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</a:rPr>
                  <a:t>Adult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𝐴𝑑</m:t>
                        </m:r>
                      </m:sub>
                    </m:sSub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=690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days</m:t>
                    </m:r>
                  </m:oMath>
                </a14:m>
                <a:r>
                  <a:rPr lang="en-US" sz="2000" i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4E6468CB-5128-F037-436B-E0CB8AD45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624" y="5751079"/>
                <a:ext cx="2023774" cy="707886"/>
              </a:xfrm>
              <a:prstGeom prst="rect">
                <a:avLst/>
              </a:prstGeom>
              <a:blipFill>
                <a:blip r:embed="rId20"/>
                <a:stretch>
                  <a:fillRect l="-3125" t="-350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A93B89CF-5C61-840D-D45C-98DC08A2F3F8}"/>
                  </a:ext>
                </a:extLst>
              </p:cNvPr>
              <p:cNvSpPr txBox="1"/>
              <p:nvPr/>
            </p:nvSpPr>
            <p:spPr>
              <a:xfrm>
                <a:off x="1075593" y="3569320"/>
                <a:ext cx="19119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3"/>
                    </a:solidFill>
                  </a:rPr>
                  <a:t>Adolescent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𝐴𝑑𝑜</m:t>
                        </m:r>
                      </m:sub>
                    </m:sSub>
                    <m:r>
                      <a:rPr lang="en-US" sz="2000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=37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solidFill>
                          <a:schemeClr val="accent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m:t>days</m:t>
                    </m:r>
                  </m:oMath>
                </a14:m>
                <a:r>
                  <a:rPr lang="en-US" sz="2000" i="1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68" name="TextBox 267">
                <a:extLst>
                  <a:ext uri="{FF2B5EF4-FFF2-40B4-BE49-F238E27FC236}">
                    <a16:creationId xmlns:a16="http://schemas.microsoft.com/office/drawing/2014/main" id="{A93B89CF-5C61-840D-D45C-98DC08A2F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593" y="3569320"/>
                <a:ext cx="1911999" cy="707886"/>
              </a:xfrm>
              <a:prstGeom prst="rect">
                <a:avLst/>
              </a:prstGeom>
              <a:blipFill>
                <a:blip r:embed="rId21"/>
                <a:stretch>
                  <a:fillRect l="-3289" t="-5357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676DAC40-6E53-17B8-6475-A8CCE5CE420C}"/>
                  </a:ext>
                </a:extLst>
              </p:cNvPr>
              <p:cNvSpPr txBox="1"/>
              <p:nvPr/>
            </p:nvSpPr>
            <p:spPr>
              <a:xfrm>
                <a:off x="125556" y="6964792"/>
                <a:ext cx="3874063" cy="15542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b="1" u="sng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Other relevant parameters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: Adult carrying capacity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: Density independent mortality  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: Shape parameter of density dependent mortality </a:t>
                </a:r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676DAC40-6E53-17B8-6475-A8CCE5CE4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6" y="6964792"/>
                <a:ext cx="3874063" cy="1554272"/>
              </a:xfrm>
              <a:prstGeom prst="rect">
                <a:avLst/>
              </a:prstGeom>
              <a:blipFill>
                <a:blip r:embed="rId22"/>
                <a:stretch>
                  <a:fillRect l="-1639" t="-1626" b="-5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TextBox 281">
            <a:extLst>
              <a:ext uri="{FF2B5EF4-FFF2-40B4-BE49-F238E27FC236}">
                <a16:creationId xmlns:a16="http://schemas.microsoft.com/office/drawing/2014/main" id="{43E78EFB-DAE7-0C55-465C-182D4F0213A4}"/>
              </a:ext>
            </a:extLst>
          </p:cNvPr>
          <p:cNvSpPr txBox="1"/>
          <p:nvPr/>
        </p:nvSpPr>
        <p:spPr>
          <a:xfrm>
            <a:off x="7504" y="0"/>
            <a:ext cx="47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DC1B5C6-0BF5-3F54-5418-8D54BC00A1BE}"/>
              </a:ext>
            </a:extLst>
          </p:cNvPr>
          <p:cNvSpPr txBox="1"/>
          <p:nvPr/>
        </p:nvSpPr>
        <p:spPr>
          <a:xfrm>
            <a:off x="7466830" y="0"/>
            <a:ext cx="47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445628B8-B3D2-8904-C727-5E510389C9CA}"/>
              </a:ext>
            </a:extLst>
          </p:cNvPr>
          <p:cNvSpPr txBox="1"/>
          <p:nvPr/>
        </p:nvSpPr>
        <p:spPr>
          <a:xfrm>
            <a:off x="7466830" y="3980031"/>
            <a:ext cx="478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</a:t>
            </a:r>
          </a:p>
        </p:txBody>
      </p:sp>
      <p:cxnSp>
        <p:nvCxnSpPr>
          <p:cNvPr id="289" name="Curved Connector 288">
            <a:extLst>
              <a:ext uri="{FF2B5EF4-FFF2-40B4-BE49-F238E27FC236}">
                <a16:creationId xmlns:a16="http://schemas.microsoft.com/office/drawing/2014/main" id="{544C5669-733F-221A-8C1A-03C8BBB9A126}"/>
              </a:ext>
            </a:extLst>
          </p:cNvPr>
          <p:cNvCxnSpPr>
            <a:cxnSpLocks/>
            <a:stCxn id="220" idx="1"/>
            <a:endCxn id="208" idx="0"/>
          </p:cNvCxnSpPr>
          <p:nvPr/>
        </p:nvCxnSpPr>
        <p:spPr>
          <a:xfrm rot="10800000" flipH="1" flipV="1">
            <a:off x="2267934" y="1217709"/>
            <a:ext cx="1238265" cy="3438936"/>
          </a:xfrm>
          <a:prstGeom prst="curvedConnector4">
            <a:avLst>
              <a:gd name="adj1" fmla="val -44745"/>
              <a:gd name="adj2" fmla="val 56522"/>
            </a:avLst>
          </a:prstGeom>
          <a:ln w="28575" cap="rnd">
            <a:solidFill>
              <a:schemeClr val="tx1"/>
            </a:solidFill>
            <a:round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Curved Connector 290">
            <a:extLst>
              <a:ext uri="{FF2B5EF4-FFF2-40B4-BE49-F238E27FC236}">
                <a16:creationId xmlns:a16="http://schemas.microsoft.com/office/drawing/2014/main" id="{E5341CBB-FF82-0113-0F59-53FDF919CA46}"/>
              </a:ext>
            </a:extLst>
          </p:cNvPr>
          <p:cNvCxnSpPr>
            <a:cxnSpLocks/>
            <a:stCxn id="220" idx="2"/>
            <a:endCxn id="214" idx="3"/>
          </p:cNvCxnSpPr>
          <p:nvPr/>
        </p:nvCxnSpPr>
        <p:spPr>
          <a:xfrm rot="5400000">
            <a:off x="1717648" y="1673832"/>
            <a:ext cx="1486111" cy="2090990"/>
          </a:xfrm>
          <a:prstGeom prst="curvedConnector2">
            <a:avLst/>
          </a:prstGeom>
          <a:ln w="28575" cap="rnd">
            <a:solidFill>
              <a:schemeClr val="tx1"/>
            </a:solidFill>
            <a:round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DB4FCA7-1F5E-4DD1-F63F-8673A130D810}"/>
              </a:ext>
            </a:extLst>
          </p:cNvPr>
          <p:cNvSpPr txBox="1"/>
          <p:nvPr/>
        </p:nvSpPr>
        <p:spPr>
          <a:xfrm>
            <a:off x="7970068" y="3159083"/>
            <a:ext cx="31925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M can be either E or V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2B24361-302E-535C-94E2-FA2621A8E9C8}"/>
              </a:ext>
            </a:extLst>
          </p:cNvPr>
          <p:cNvGrpSpPr/>
          <p:nvPr/>
        </p:nvGrpSpPr>
        <p:grpSpPr>
          <a:xfrm>
            <a:off x="7748810" y="5877893"/>
            <a:ext cx="3277954" cy="1569311"/>
            <a:chOff x="7764308" y="5195373"/>
            <a:chExt cx="3277954" cy="1569311"/>
          </a:xfrm>
        </p:grpSpPr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EDE05D80-EA6E-FF05-3A3E-4C57A816835B}"/>
                </a:ext>
              </a:extLst>
            </p:cNvPr>
            <p:cNvGrpSpPr/>
            <p:nvPr/>
          </p:nvGrpSpPr>
          <p:grpSpPr>
            <a:xfrm>
              <a:off x="7764308" y="5390317"/>
              <a:ext cx="3277954" cy="1242221"/>
              <a:chOff x="7780171" y="7058348"/>
              <a:chExt cx="3277954" cy="1242221"/>
            </a:xfrm>
          </p:grpSpPr>
          <p:sp>
            <p:nvSpPr>
              <p:cNvPr id="176" name="Rounded Rectangle 175">
                <a:extLst>
                  <a:ext uri="{FF2B5EF4-FFF2-40B4-BE49-F238E27FC236}">
                    <a16:creationId xmlns:a16="http://schemas.microsoft.com/office/drawing/2014/main" id="{03A68270-C825-233D-875F-DA580C50A043}"/>
                  </a:ext>
                </a:extLst>
              </p:cNvPr>
              <p:cNvSpPr/>
              <p:nvPr/>
            </p:nvSpPr>
            <p:spPr>
              <a:xfrm>
                <a:off x="9754195" y="7391078"/>
                <a:ext cx="654112" cy="18188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ounded Rectangle 176">
                <a:extLst>
                  <a:ext uri="{FF2B5EF4-FFF2-40B4-BE49-F238E27FC236}">
                    <a16:creationId xmlns:a16="http://schemas.microsoft.com/office/drawing/2014/main" id="{1ABEE812-DE7C-18BE-36B7-13A9A13BC20E}"/>
                  </a:ext>
                </a:extLst>
              </p:cNvPr>
              <p:cNvSpPr/>
              <p:nvPr/>
            </p:nvSpPr>
            <p:spPr>
              <a:xfrm>
                <a:off x="10404013" y="7395374"/>
                <a:ext cx="654112" cy="18188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ounded Rectangle 177">
                <a:extLst>
                  <a:ext uri="{FF2B5EF4-FFF2-40B4-BE49-F238E27FC236}">
                    <a16:creationId xmlns:a16="http://schemas.microsoft.com/office/drawing/2014/main" id="{5EC8B532-1B2A-55BF-262E-767100FB568D}"/>
                  </a:ext>
                </a:extLst>
              </p:cNvPr>
              <p:cNvSpPr/>
              <p:nvPr/>
            </p:nvSpPr>
            <p:spPr>
              <a:xfrm>
                <a:off x="9754195" y="7662102"/>
                <a:ext cx="654112" cy="18188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A91953A-971C-C32B-12E2-19CDA9BDA72A}"/>
                  </a:ext>
                </a:extLst>
              </p:cNvPr>
              <p:cNvSpPr/>
              <p:nvPr/>
            </p:nvSpPr>
            <p:spPr>
              <a:xfrm>
                <a:off x="10404013" y="7662102"/>
                <a:ext cx="654112" cy="18188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ounded Rectangle 179">
                <a:extLst>
                  <a:ext uri="{FF2B5EF4-FFF2-40B4-BE49-F238E27FC236}">
                    <a16:creationId xmlns:a16="http://schemas.microsoft.com/office/drawing/2014/main" id="{64997DAE-B615-C479-8A3C-20110AB8BC2A}"/>
                  </a:ext>
                </a:extLst>
              </p:cNvPr>
              <p:cNvSpPr/>
              <p:nvPr/>
            </p:nvSpPr>
            <p:spPr>
              <a:xfrm>
                <a:off x="9333492" y="7395374"/>
                <a:ext cx="253046" cy="18188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ounded Rectangle 180">
                <a:extLst>
                  <a:ext uri="{FF2B5EF4-FFF2-40B4-BE49-F238E27FC236}">
                    <a16:creationId xmlns:a16="http://schemas.microsoft.com/office/drawing/2014/main" id="{52988289-D5C1-5524-E97E-1E05A75B1525}"/>
                  </a:ext>
                </a:extLst>
              </p:cNvPr>
              <p:cNvSpPr/>
              <p:nvPr/>
            </p:nvSpPr>
            <p:spPr>
              <a:xfrm>
                <a:off x="8679608" y="7399671"/>
                <a:ext cx="654112" cy="18188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ounded Rectangle 181">
                <a:extLst>
                  <a:ext uri="{FF2B5EF4-FFF2-40B4-BE49-F238E27FC236}">
                    <a16:creationId xmlns:a16="http://schemas.microsoft.com/office/drawing/2014/main" id="{D0671EB3-8FF6-FAC7-351D-F00A38078EB1}"/>
                  </a:ext>
                </a:extLst>
              </p:cNvPr>
              <p:cNvSpPr/>
              <p:nvPr/>
            </p:nvSpPr>
            <p:spPr>
              <a:xfrm>
                <a:off x="9142102" y="7666398"/>
                <a:ext cx="253046" cy="18188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ounded Rectangle 182">
                <a:extLst>
                  <a:ext uri="{FF2B5EF4-FFF2-40B4-BE49-F238E27FC236}">
                    <a16:creationId xmlns:a16="http://schemas.microsoft.com/office/drawing/2014/main" id="{6A45E4AC-F0AC-FDD2-290C-0C0D7E906E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679608" y="7666398"/>
                <a:ext cx="457200" cy="18188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2D214247-6D96-F43B-CB3A-293EE610B149}"/>
                  </a:ext>
                </a:extLst>
              </p:cNvPr>
              <p:cNvSpPr/>
              <p:nvPr/>
            </p:nvSpPr>
            <p:spPr>
              <a:xfrm>
                <a:off x="8792594" y="7665976"/>
                <a:ext cx="213725" cy="182303"/>
              </a:xfrm>
              <a:prstGeom prst="rect">
                <a:avLst/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5" name="Curved Connector 184">
                <a:extLst>
                  <a:ext uri="{FF2B5EF4-FFF2-40B4-BE49-F238E27FC236}">
                    <a16:creationId xmlns:a16="http://schemas.microsoft.com/office/drawing/2014/main" id="{37D143AB-C2F9-902F-FCC9-B5DA82EB90B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9837141" y="6985705"/>
                <a:ext cx="4296" cy="1772469"/>
              </a:xfrm>
              <a:prstGeom prst="curvedConnector3">
                <a:avLst>
                  <a:gd name="adj1" fmla="val -5909358"/>
                </a:avLst>
              </a:prstGeom>
              <a:ln>
                <a:prstDash val="sysDash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7853ECB8-61A3-7374-D49A-DB33ADFA8D00}"/>
                  </a:ext>
                </a:extLst>
              </p:cNvPr>
              <p:cNvSpPr txBox="1"/>
              <p:nvPr/>
            </p:nvSpPr>
            <p:spPr>
              <a:xfrm>
                <a:off x="7780171" y="7468419"/>
                <a:ext cx="8800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pc="300" dirty="0"/>
                  <a:t>yWW</a:t>
                </a:r>
              </a:p>
            </p:txBody>
          </p:sp>
          <p:cxnSp>
            <p:nvCxnSpPr>
              <p:cNvPr id="191" name="Curved Connector 190">
                <a:extLst>
                  <a:ext uri="{FF2B5EF4-FFF2-40B4-BE49-F238E27FC236}">
                    <a16:creationId xmlns:a16="http://schemas.microsoft.com/office/drawing/2014/main" id="{33CDD032-998A-4EEC-18B9-BEB40D070535}"/>
                  </a:ext>
                </a:extLst>
              </p:cNvPr>
              <p:cNvCxnSpPr/>
              <p:nvPr/>
            </p:nvCxnSpPr>
            <p:spPr>
              <a:xfrm rot="5400000" flipH="1" flipV="1">
                <a:off x="9698242" y="6592437"/>
                <a:ext cx="270600" cy="1772469"/>
              </a:xfrm>
              <a:prstGeom prst="curvedConnector3">
                <a:avLst>
                  <a:gd name="adj1" fmla="val 137499"/>
                </a:avLst>
              </a:prstGeom>
              <a:ln>
                <a:prstDash val="sysDash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98" name="Graphic 197" descr="Scissors with solid fill">
                <a:extLst>
                  <a:ext uri="{FF2B5EF4-FFF2-40B4-BE49-F238E27FC236}">
                    <a16:creationId xmlns:a16="http://schemas.microsoft.com/office/drawing/2014/main" id="{321C4B25-3E2F-885B-E211-A99554ECD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 rot="13506257">
                <a:off x="9700904" y="7058348"/>
                <a:ext cx="359982" cy="359982"/>
              </a:xfrm>
              <a:prstGeom prst="rect">
                <a:avLst/>
              </a:prstGeom>
            </p:spPr>
          </p:pic>
          <p:pic>
            <p:nvPicPr>
              <p:cNvPr id="199" name="Graphic 198" descr="Scissors with solid fill">
                <a:extLst>
                  <a:ext uri="{FF2B5EF4-FFF2-40B4-BE49-F238E27FC236}">
                    <a16:creationId xmlns:a16="http://schemas.microsoft.com/office/drawing/2014/main" id="{FD52BEA6-B98F-F945-5173-72F15B10A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 rot="13506257">
                <a:off x="9693873" y="7940587"/>
                <a:ext cx="359982" cy="359982"/>
              </a:xfrm>
              <a:prstGeom prst="rect">
                <a:avLst/>
              </a:prstGeom>
            </p:spPr>
          </p:pic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6FD3CE9-FBD9-C607-B8BD-E065B8AE28FE}"/>
                </a:ext>
              </a:extLst>
            </p:cNvPr>
            <p:cNvSpPr txBox="1"/>
            <p:nvPr/>
          </p:nvSpPr>
          <p:spPr>
            <a:xfrm>
              <a:off x="8850034" y="5195373"/>
              <a:ext cx="10787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Cut 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4FB48B0-7B43-3B16-317B-481B5696394B}"/>
                </a:ext>
              </a:extLst>
            </p:cNvPr>
            <p:cNvSpPr txBox="1"/>
            <p:nvPr/>
          </p:nvSpPr>
          <p:spPr>
            <a:xfrm>
              <a:off x="8850035" y="6395352"/>
              <a:ext cx="8519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Cut 2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AA5E1E01-4D12-7A67-64BF-8112D50B2EC6}"/>
              </a:ext>
            </a:extLst>
          </p:cNvPr>
          <p:cNvSpPr txBox="1"/>
          <p:nvPr/>
        </p:nvSpPr>
        <p:spPr>
          <a:xfrm>
            <a:off x="11117973" y="6308605"/>
            <a:ext cx="24967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Cut 1 and cut 2 are independent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8515C22-96A7-A586-3E93-84EB6C99B3B2}"/>
                  </a:ext>
                </a:extLst>
              </p:cNvPr>
              <p:cNvSpPr txBox="1"/>
              <p:nvPr/>
            </p:nvSpPr>
            <p:spPr>
              <a:xfrm>
                <a:off x="3881842" y="7334203"/>
                <a:ext cx="323545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: </a:t>
                </a:r>
                <a:r>
                  <a:rPr lang="en-US" dirty="0"/>
                  <a:t>Avg. no. of litters per adult     </a:t>
                </a:r>
              </a:p>
              <a:p>
                <a:r>
                  <a:rPr lang="en-US" dirty="0"/>
                  <a:t>     female per yr 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: Mean pups per litter  </a:t>
                </a:r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8515C22-96A7-A586-3E93-84EB6C99B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842" y="7334203"/>
                <a:ext cx="3235458" cy="923330"/>
              </a:xfrm>
              <a:prstGeom prst="rect">
                <a:avLst/>
              </a:prstGeom>
              <a:blipFill>
                <a:blip r:embed="rId25"/>
                <a:stretch>
                  <a:fillRect t="-2703" r="-2344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4EB8FF55-C94D-5037-7CFB-D9E6F3C00511}"/>
              </a:ext>
            </a:extLst>
          </p:cNvPr>
          <p:cNvSpPr txBox="1"/>
          <p:nvPr/>
        </p:nvSpPr>
        <p:spPr>
          <a:xfrm>
            <a:off x="10795732" y="7643496"/>
            <a:ext cx="2309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 specific dominant/recessive mutation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10A42AA-ACBF-08FF-5948-1BB12E62CC27}"/>
              </a:ext>
            </a:extLst>
          </p:cNvPr>
          <p:cNvSpPr txBox="1"/>
          <p:nvPr/>
        </p:nvSpPr>
        <p:spPr>
          <a:xfrm>
            <a:off x="8470383" y="7841955"/>
            <a:ext cx="204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Y-Linked Editor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CE0658D-BBDB-52A8-0E02-099856F031E2}"/>
              </a:ext>
            </a:extLst>
          </p:cNvPr>
          <p:cNvSpPr>
            <a:spLocks noChangeAspect="1"/>
          </p:cNvSpPr>
          <p:nvPr/>
        </p:nvSpPr>
        <p:spPr>
          <a:xfrm>
            <a:off x="8185211" y="7912321"/>
            <a:ext cx="228600" cy="228600"/>
          </a:xfrm>
          <a:prstGeom prst="rect">
            <a:avLst/>
          </a:prstGeom>
          <a:solidFill>
            <a:srgbClr val="00B0F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2BE1679-0E97-258D-8634-27A30D390366}"/>
              </a:ext>
            </a:extLst>
          </p:cNvPr>
          <p:cNvGrpSpPr/>
          <p:nvPr/>
        </p:nvGrpSpPr>
        <p:grpSpPr>
          <a:xfrm>
            <a:off x="7874207" y="2294484"/>
            <a:ext cx="3233391" cy="920029"/>
            <a:chOff x="7935182" y="2247990"/>
            <a:chExt cx="3233391" cy="92002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F0E4EE9-5BD2-FBAE-3325-1FB3DAF235A7}"/>
                </a:ext>
              </a:extLst>
            </p:cNvPr>
            <p:cNvSpPr/>
            <p:nvPr/>
          </p:nvSpPr>
          <p:spPr>
            <a:xfrm>
              <a:off x="9864643" y="2247990"/>
              <a:ext cx="654112" cy="1818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F856A0D-AAE4-2EF1-DBC6-92B7304B9536}"/>
                </a:ext>
              </a:extLst>
            </p:cNvPr>
            <p:cNvSpPr/>
            <p:nvPr/>
          </p:nvSpPr>
          <p:spPr>
            <a:xfrm>
              <a:off x="10514461" y="2252286"/>
              <a:ext cx="654112" cy="1818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24E5FB5-B480-6B95-EE00-6DAEACE8AF95}"/>
                </a:ext>
              </a:extLst>
            </p:cNvPr>
            <p:cNvSpPr/>
            <p:nvPr/>
          </p:nvSpPr>
          <p:spPr>
            <a:xfrm>
              <a:off x="9864643" y="2519014"/>
              <a:ext cx="654112" cy="1818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653574BA-FDA8-770A-D574-7867CF3FB2E7}"/>
                </a:ext>
              </a:extLst>
            </p:cNvPr>
            <p:cNvSpPr/>
            <p:nvPr/>
          </p:nvSpPr>
          <p:spPr>
            <a:xfrm>
              <a:off x="10514461" y="2519014"/>
              <a:ext cx="654112" cy="1818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76F75D0-7893-1353-33FA-E6C0A271D6AA}"/>
                </a:ext>
              </a:extLst>
            </p:cNvPr>
            <p:cNvSpPr/>
            <p:nvPr/>
          </p:nvSpPr>
          <p:spPr>
            <a:xfrm>
              <a:off x="9443940" y="2252286"/>
              <a:ext cx="253046" cy="1818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DAA5FB93-EE4C-62AB-CE3E-7CE91C36E7BC}"/>
                </a:ext>
              </a:extLst>
            </p:cNvPr>
            <p:cNvSpPr/>
            <p:nvPr/>
          </p:nvSpPr>
          <p:spPr>
            <a:xfrm>
              <a:off x="8790056" y="2256583"/>
              <a:ext cx="654112" cy="1818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44457A11-1382-06F7-0E87-E3E2749A3C1F}"/>
                </a:ext>
              </a:extLst>
            </p:cNvPr>
            <p:cNvSpPr/>
            <p:nvPr/>
          </p:nvSpPr>
          <p:spPr>
            <a:xfrm>
              <a:off x="9252550" y="2523310"/>
              <a:ext cx="253046" cy="1818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C137EA9-4EAD-9B2F-31B9-EB9DFB3A79AA}"/>
                </a:ext>
              </a:extLst>
            </p:cNvPr>
            <p:cNvSpPr>
              <a:spLocks/>
            </p:cNvSpPr>
            <p:nvPr/>
          </p:nvSpPr>
          <p:spPr>
            <a:xfrm>
              <a:off x="8790056" y="2523310"/>
              <a:ext cx="457200" cy="1818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D47CA0-776D-E0E1-6B0B-0727FB8FBFF9}"/>
                </a:ext>
              </a:extLst>
            </p:cNvPr>
            <p:cNvSpPr/>
            <p:nvPr/>
          </p:nvSpPr>
          <p:spPr>
            <a:xfrm>
              <a:off x="10792164" y="2256584"/>
              <a:ext cx="147632" cy="173287"/>
            </a:xfrm>
            <a:prstGeom prst="rect">
              <a:avLst/>
            </a:prstGeom>
            <a:solidFill>
              <a:srgbClr val="DF532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B8C2D8-5D18-D084-C3BE-42730132C931}"/>
                </a:ext>
              </a:extLst>
            </p:cNvPr>
            <p:cNvSpPr/>
            <p:nvPr/>
          </p:nvSpPr>
          <p:spPr>
            <a:xfrm>
              <a:off x="8903042" y="2522888"/>
              <a:ext cx="213725" cy="182303"/>
            </a:xfrm>
            <a:prstGeom prst="rect">
              <a:avLst/>
            </a:prstGeom>
            <a:solidFill>
              <a:srgbClr val="00B0F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A9ED2A67-8208-C497-DFB4-3F94502AA9B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947589" y="1842617"/>
              <a:ext cx="4296" cy="1772469"/>
            </a:xfrm>
            <a:prstGeom prst="curvedConnector3">
              <a:avLst>
                <a:gd name="adj1" fmla="val -5909358"/>
              </a:avLst>
            </a:prstGeom>
            <a:ln>
              <a:prstDash val="sysDash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212C04-6B9A-D6BC-FE0B-599B869BE9B4}"/>
                </a:ext>
              </a:extLst>
            </p:cNvPr>
            <p:cNvSpPr txBox="1"/>
            <p:nvPr/>
          </p:nvSpPr>
          <p:spPr>
            <a:xfrm>
              <a:off x="7935182" y="2325331"/>
              <a:ext cx="8988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pc="300" dirty="0" err="1"/>
                <a:t>yMW</a:t>
              </a:r>
              <a:endParaRPr lang="en-US" spc="300" dirty="0"/>
            </a:p>
          </p:txBody>
        </p:sp>
        <p:pic>
          <p:nvPicPr>
            <p:cNvPr id="196" name="Graphic 195" descr="Scissors with solid fill">
              <a:extLst>
                <a:ext uri="{FF2B5EF4-FFF2-40B4-BE49-F238E27FC236}">
                  <a16:creationId xmlns:a16="http://schemas.microsoft.com/office/drawing/2014/main" id="{09BA6C47-F9B9-D4D8-165E-2CDE73662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3506257">
              <a:off x="9728388" y="2808037"/>
              <a:ext cx="359982" cy="359982"/>
            </a:xfrm>
            <a:prstGeom prst="rect">
              <a:avLst/>
            </a:prstGeom>
          </p:spPr>
        </p:pic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27C5C5D-C2BB-D639-7521-8A1092F0B6C8}"/>
              </a:ext>
            </a:extLst>
          </p:cNvPr>
          <p:cNvSpPr>
            <a:spLocks noChangeAspect="1"/>
          </p:cNvSpPr>
          <p:nvPr/>
        </p:nvSpPr>
        <p:spPr>
          <a:xfrm>
            <a:off x="10459101" y="7912321"/>
            <a:ext cx="228600" cy="228600"/>
          </a:xfrm>
          <a:prstGeom prst="rect">
            <a:avLst/>
          </a:prstGeom>
          <a:solidFill>
            <a:srgbClr val="DF532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E04D655-AB51-7974-5701-46869D78AB2E}"/>
              </a:ext>
            </a:extLst>
          </p:cNvPr>
          <p:cNvSpPr/>
          <p:nvPr/>
        </p:nvSpPr>
        <p:spPr>
          <a:xfrm>
            <a:off x="125556" y="6964792"/>
            <a:ext cx="7003664" cy="1554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9E7D5EF-365A-C32F-208B-426B0293BD38}"/>
              </a:ext>
            </a:extLst>
          </p:cNvPr>
          <p:cNvSpPr/>
          <p:nvPr/>
        </p:nvSpPr>
        <p:spPr>
          <a:xfrm>
            <a:off x="8093081" y="7596365"/>
            <a:ext cx="4877025" cy="9500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D569D59-EE0C-1F5E-8FB2-25E9D7D1D10B}"/>
              </a:ext>
            </a:extLst>
          </p:cNvPr>
          <p:cNvGrpSpPr/>
          <p:nvPr/>
        </p:nvGrpSpPr>
        <p:grpSpPr>
          <a:xfrm>
            <a:off x="7914416" y="3895043"/>
            <a:ext cx="5726632" cy="2254749"/>
            <a:chOff x="8055029" y="3769188"/>
            <a:chExt cx="5320622" cy="2254749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33AF4B7C-0D7E-EA82-B84F-134309CAFB3D}"/>
                </a:ext>
              </a:extLst>
            </p:cNvPr>
            <p:cNvCxnSpPr>
              <a:cxnSpLocks/>
              <a:endCxn id="101" idx="1"/>
            </p:cNvCxnSpPr>
            <p:nvPr/>
          </p:nvCxnSpPr>
          <p:spPr>
            <a:xfrm>
              <a:off x="9720371" y="4910605"/>
              <a:ext cx="818334" cy="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83E0C68-D4EE-3414-E5A6-73A41F7F29A7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9287701" y="4744252"/>
              <a:ext cx="27486" cy="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7" name="Off-page Connector 86">
              <a:extLst>
                <a:ext uri="{FF2B5EF4-FFF2-40B4-BE49-F238E27FC236}">
                  <a16:creationId xmlns:a16="http://schemas.microsoft.com/office/drawing/2014/main" id="{105A203A-5FA8-1E10-9DC2-4C893CE814A8}"/>
                </a:ext>
              </a:extLst>
            </p:cNvPr>
            <p:cNvSpPr/>
            <p:nvPr/>
          </p:nvSpPr>
          <p:spPr>
            <a:xfrm rot="5400000">
              <a:off x="9220920" y="3604699"/>
              <a:ext cx="1097280" cy="2598355"/>
            </a:xfrm>
            <a:prstGeom prst="flowChartOffpageConnector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ff-page Connector 87">
              <a:extLst>
                <a:ext uri="{FF2B5EF4-FFF2-40B4-BE49-F238E27FC236}">
                  <a16:creationId xmlns:a16="http://schemas.microsoft.com/office/drawing/2014/main" id="{F82CC11D-A304-15D7-68D4-1D9A52166705}"/>
                </a:ext>
              </a:extLst>
            </p:cNvPr>
            <p:cNvSpPr/>
            <p:nvPr/>
          </p:nvSpPr>
          <p:spPr>
            <a:xfrm rot="5400000">
              <a:off x="10733116" y="3381402"/>
              <a:ext cx="2254749" cy="3030321"/>
            </a:xfrm>
            <a:prstGeom prst="flowChartOffpageConnector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7102025-752C-F74D-1C35-8C1F67BA7D24}"/>
                </a:ext>
              </a:extLst>
            </p:cNvPr>
            <p:cNvSpPr/>
            <p:nvPr/>
          </p:nvSpPr>
          <p:spPr>
            <a:xfrm>
              <a:off x="8769061" y="4597768"/>
              <a:ext cx="560095" cy="589878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BAA819F-D756-54A7-8F56-7A1EBD2CF8E3}"/>
                </a:ext>
              </a:extLst>
            </p:cNvPr>
            <p:cNvSpPr txBox="1"/>
            <p:nvPr/>
          </p:nvSpPr>
          <p:spPr>
            <a:xfrm>
              <a:off x="8879138" y="4722330"/>
              <a:ext cx="86873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US" spc="300" dirty="0"/>
                <a:t>yWW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2FA98F2-D51F-CE00-037E-1D1F2CC6DB8B}"/>
                </a:ext>
              </a:extLst>
            </p:cNvPr>
            <p:cNvSpPr txBox="1"/>
            <p:nvPr/>
          </p:nvSpPr>
          <p:spPr>
            <a:xfrm>
              <a:off x="10538705" y="4725939"/>
              <a:ext cx="73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 cut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B7A6C05-BEBB-4485-9003-E4633C049313}"/>
                </a:ext>
              </a:extLst>
            </p:cNvPr>
            <p:cNvCxnSpPr>
              <a:cxnSpLocks/>
              <a:stCxn id="101" idx="3"/>
              <a:endCxn id="111" idx="1"/>
            </p:cNvCxnSpPr>
            <p:nvPr/>
          </p:nvCxnSpPr>
          <p:spPr>
            <a:xfrm flipV="1">
              <a:off x="11278517" y="4333436"/>
              <a:ext cx="1119563" cy="577169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832A54D-6F52-D9AE-170B-26FCA7A5D128}"/>
                </a:ext>
              </a:extLst>
            </p:cNvPr>
            <p:cNvCxnSpPr>
              <a:cxnSpLocks/>
              <a:stCxn id="101" idx="3"/>
              <a:endCxn id="112" idx="1"/>
            </p:cNvCxnSpPr>
            <p:nvPr/>
          </p:nvCxnSpPr>
          <p:spPr>
            <a:xfrm>
              <a:off x="11278517" y="4910605"/>
              <a:ext cx="1150106" cy="633169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AEF3E642-7CB0-8DC5-2BCA-B2156617A512}"/>
                    </a:ext>
                  </a:extLst>
                </p:cNvPr>
                <p:cNvSpPr txBox="1"/>
                <p:nvPr/>
              </p:nvSpPr>
              <p:spPr>
                <a:xfrm>
                  <a:off x="11414043" y="5129353"/>
                  <a:ext cx="5246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AEF3E642-7CB0-8DC5-2BCA-B2156617A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4043" y="5129353"/>
                  <a:ext cx="524650" cy="369332"/>
                </a:xfrm>
                <a:prstGeom prst="rect">
                  <a:avLst/>
                </a:prstGeom>
                <a:blipFill>
                  <a:blip r:embed="rId26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16E442BD-94D4-D5C6-B8ED-82C6A465AC6B}"/>
                    </a:ext>
                  </a:extLst>
                </p:cNvPr>
                <p:cNvSpPr txBox="1"/>
                <p:nvPr/>
              </p:nvSpPr>
              <p:spPr>
                <a:xfrm>
                  <a:off x="8055029" y="4418641"/>
                  <a:ext cx="7639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16E442BD-94D4-D5C6-B8ED-82C6A465A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5029" y="4418641"/>
                  <a:ext cx="763903" cy="369332"/>
                </a:xfrm>
                <a:prstGeom prst="rect">
                  <a:avLst/>
                </a:prstGeom>
                <a:blipFill>
                  <a:blip r:embed="rId2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40F63BC6-3C02-8C27-A5B5-91255AD3C895}"/>
                    </a:ext>
                  </a:extLst>
                </p:cNvPr>
                <p:cNvSpPr txBox="1"/>
                <p:nvPr/>
              </p:nvSpPr>
              <p:spPr>
                <a:xfrm>
                  <a:off x="9693975" y="4562658"/>
                  <a:ext cx="7639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40F63BC6-3C02-8C27-A5B5-91255AD3C8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3975" y="4562658"/>
                  <a:ext cx="763903" cy="369332"/>
                </a:xfrm>
                <a:prstGeom prst="rect">
                  <a:avLst/>
                </a:prstGeom>
                <a:blipFill>
                  <a:blip r:embed="rId2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6D3BA84F-6342-E911-AD2A-73B79AB4B90E}"/>
                    </a:ext>
                  </a:extLst>
                </p:cNvPr>
                <p:cNvSpPr txBox="1"/>
                <p:nvPr/>
              </p:nvSpPr>
              <p:spPr>
                <a:xfrm>
                  <a:off x="11264005" y="4200702"/>
                  <a:ext cx="7276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6D3BA84F-6342-E911-AD2A-73B79AB4B9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4005" y="4200702"/>
                  <a:ext cx="727649" cy="369332"/>
                </a:xfrm>
                <a:prstGeom prst="rect">
                  <a:avLst/>
                </a:prstGeom>
                <a:blipFill>
                  <a:blip r:embed="rId29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647B0343-4B2E-77F4-9BBB-176F13B1756D}"/>
                </a:ext>
              </a:extLst>
            </p:cNvPr>
            <p:cNvCxnSpPr>
              <a:cxnSpLocks/>
              <a:stCxn id="100" idx="3"/>
              <a:endCxn id="101" idx="1"/>
            </p:cNvCxnSpPr>
            <p:nvPr/>
          </p:nvCxnSpPr>
          <p:spPr>
            <a:xfrm>
              <a:off x="9747876" y="4906996"/>
              <a:ext cx="790829" cy="3609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D7901AB-C4CA-E5E9-6F26-F031EAC2DF58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9298460" y="4761599"/>
              <a:ext cx="27486" cy="0"/>
            </a:xfrm>
            <a:prstGeom prst="straightConnector1">
              <a:avLst/>
            </a:prstGeom>
            <a:ln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089FF16-503D-3066-4E18-B198A331EFBB}"/>
                </a:ext>
              </a:extLst>
            </p:cNvPr>
            <p:cNvSpPr txBox="1"/>
            <p:nvPr/>
          </p:nvSpPr>
          <p:spPr>
            <a:xfrm>
              <a:off x="12398079" y="4165558"/>
              <a:ext cx="848672" cy="3357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pc="300" dirty="0" err="1"/>
                <a:t>yWE</a:t>
              </a:r>
              <a:endParaRPr lang="en-US" spc="3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0D3B3F7-F93E-A416-2DED-9D7BBF139BE5}"/>
                </a:ext>
              </a:extLst>
            </p:cNvPr>
            <p:cNvSpPr txBox="1"/>
            <p:nvPr/>
          </p:nvSpPr>
          <p:spPr>
            <a:xfrm>
              <a:off x="12428623" y="5375896"/>
              <a:ext cx="787584" cy="3357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pc="300" dirty="0" err="1"/>
                <a:t>yWV</a:t>
              </a:r>
              <a:endParaRPr lang="en-US" spc="3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2837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7362</TotalTime>
  <Words>126</Words>
  <Application>Microsoft Macintosh PowerPoint</Application>
  <PresentationFormat>Custom</PresentationFormat>
  <Paragraphs>48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Arial Black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Prateek Verma</dc:creator>
  <cp:lastModifiedBy>Prateek Verma</cp:lastModifiedBy>
  <cp:revision>94</cp:revision>
  <dcterms:created xsi:type="dcterms:W3CDTF">2025-09-09T21:31:40Z</dcterms:created>
  <dcterms:modified xsi:type="dcterms:W3CDTF">2025-12-04T09:35:56Z</dcterms:modified>
</cp:coreProperties>
</file>